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D916A-E34F-4F62-8656-FC8C90EEEE22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ACD86-D9CB-4278-975A-9211A66DBD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ACD86-D9CB-4278-975A-9211A66DBD4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135DA57-C794-480C-9ADB-F0E4DC4FD1C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3CA98E2-6F85-42BA-B207-14EB1DFA3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cred-destinations.com/syria/dura-europos-photos/slides/ruins-cc-peuplier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www.sacred-destinations.com/syria/damascus-umayyad-mosque-photos/slides/courtyard-cc-chill-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4267200"/>
            <a:ext cx="3352800" cy="1066800"/>
          </a:xfrm>
        </p:spPr>
        <p:txBody>
          <a:bodyPr/>
          <a:lstStyle/>
          <a:p>
            <a:pPr algn="ctr"/>
            <a:r>
              <a:rPr lang="en-US" sz="6000" dirty="0" smtClean="0"/>
              <a:t>Syria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5334000"/>
            <a:ext cx="1914378" cy="1101248"/>
          </a:xfrm>
        </p:spPr>
        <p:txBody>
          <a:bodyPr/>
          <a:lstStyle/>
          <a:p>
            <a:r>
              <a:rPr lang="en-US" dirty="0" smtClean="0"/>
              <a:t>Haley Beeler</a:t>
            </a:r>
            <a:endParaRPr lang="en-US" dirty="0"/>
          </a:p>
        </p:txBody>
      </p:sp>
      <p:pic>
        <p:nvPicPr>
          <p:cNvPr id="23556" name="Picture 4" descr="http://yalibnan.com/site/archives/2008/08/17/SYRIA,%20lebanon%20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762000"/>
            <a:ext cx="3999012" cy="3629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Citations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"BBC News - Syria Country Profile." </a:t>
            </a:r>
            <a:r>
              <a:rPr lang="en-US" sz="1700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BBC NEWS | News Front Page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. Web. 17 Mar. 2010. &lt;http://news.bbc.co.uk/2/hi/middle_east/country_profiles/801669.stm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&gt;.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"CIA - The World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Factbook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-- Syria." </a:t>
            </a:r>
            <a:r>
              <a:rPr lang="en-US" sz="1700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Welcome to the CIA Web Site Central Intelligence Agency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. Web. 17 Mar. 2010. &lt;https://www.cia.gov/library/publications/the-world-factbook/geos/sy.html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&gt;.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"Culture of Syria - Traditional, History, People, Clothing, Traditions, Women, Beliefs, Food, Customs, Family, Social, Dress, Marriage, Men, Life, Population, Religion, Rituals." </a:t>
            </a:r>
            <a:r>
              <a:rPr lang="en-US" sz="1700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Countries and Their Cultures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. Web. 22 Mar. 2010. &lt;http://www.everyculture.com/Sa-Th/Syria.html&gt;.</a:t>
            </a:r>
          </a:p>
          <a:p>
            <a:pPr>
              <a:buNone/>
            </a:pP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"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History of Syria." </a:t>
            </a:r>
            <a:r>
              <a:rPr lang="en-US" sz="1700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History of Nations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. Web. 22 Mar. 2010. &lt;http://www.historyofnations.net/asia/syria.html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&gt;.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"Syria Facts, Syria Flag -- National Geographic." </a:t>
            </a:r>
            <a:r>
              <a:rPr lang="en-US" sz="1700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Travel &amp; Cultures -- National Geographic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. Web. 22 Mar. 2010. &lt;http://travel.nationalgeographic.com/travel/countries/syria-facts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/&gt;.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"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Syria Sacred Sites and Religious Places - Religious and Historical Attractions in Syria." </a:t>
            </a:r>
            <a:r>
              <a:rPr lang="en-US" sz="1700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Sacred Sites at Sacred Destinations - Explore Sacred Sites, Religious Sites, Sacred Places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. Web. 23 Mar. 2010. &lt;http://www.sacred-destinations.com/syria/sacred-sites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&gt;.</a:t>
            </a:r>
          </a:p>
          <a:p>
            <a:pPr>
              <a:buNone/>
            </a:pPr>
            <a:endParaRPr lang="en-US" sz="1600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endParaRPr lang="en-US" sz="1600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Land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9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Location: Middle East, bordering the Mediterranean Sea, between Lebanon and Turkey</a:t>
            </a:r>
          </a:p>
          <a:p>
            <a:r>
              <a:rPr lang="en-US" sz="29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Landforms: Desert Plateau; narrow coastal plain; mountains in the west; wetlands</a:t>
            </a:r>
          </a:p>
        </p:txBody>
      </p:sp>
      <p:pic>
        <p:nvPicPr>
          <p:cNvPr id="8194" name="Picture 2" descr="http://www.multimedia-publishing.com/history_of_syria_files/image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429000"/>
            <a:ext cx="5153025" cy="2847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895600" y="6248400"/>
            <a:ext cx="2198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Euphrates River, Syria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5867400"/>
            <a:ext cx="502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http://www.multimedia-publishing.com/history_of_syria_files/image005.jpg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Petroleum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Phosphates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Chrome and manganese ores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Asphalt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Iron ore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Rock salt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Marble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Gypsum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Hydropower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Climate &amp; Vegetation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Climate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mostly desert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hot, dry, sunny summers (June to August) 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mild, rainy winters (December to February) along coast</a:t>
            </a:r>
          </a:p>
          <a:p>
            <a:pPr lvl="1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cold weather with snow or sleet periodically in Damascus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Vegetation</a:t>
            </a:r>
          </a:p>
          <a:p>
            <a:pPr lvl="1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Mountains: Yew, Lime, and Fir Trees </a:t>
            </a:r>
          </a:p>
          <a:p>
            <a:pPr lvl="1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Coast &amp; Fertile Inland Regions: grains, olives, vines, apricot trees, oaks, poplars, citrus trees, reed grasses, wild flowers &amp; shrubs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Native Wildlife</a:t>
            </a:r>
          </a:p>
          <a:p>
            <a:pPr lvl="1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Wolves, hyenas, foxes &amp; jackals can be found in few areas while wild boar can be seen roaming forests</a:t>
            </a:r>
          </a:p>
          <a:p>
            <a:pPr lvl="1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Wild birds: Eagles, Buzzards &amp; Falcons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President Bashar al-Assad with his wife Asma"/>
          <p:cNvPicPr>
            <a:picLocks noChangeAspect="1" noChangeArrowheads="1"/>
          </p:cNvPicPr>
          <p:nvPr/>
        </p:nvPicPr>
        <p:blipFill>
          <a:blip r:embed="rId2" cstate="print"/>
          <a:srcRect r="42308" b="2851"/>
          <a:stretch>
            <a:fillRect/>
          </a:stretch>
        </p:blipFill>
        <p:spPr bwMode="auto">
          <a:xfrm>
            <a:off x="6019800" y="152400"/>
            <a:ext cx="1752600" cy="2219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u="sng" dirty="0" smtClean="0"/>
              <a:t>Government</a:t>
            </a:r>
            <a:endParaRPr lang="en-US" sz="4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Political Leaders:</a:t>
            </a:r>
          </a:p>
          <a:p>
            <a:pPr lvl="1"/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President »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Bashar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al-Assad</a:t>
            </a:r>
          </a:p>
          <a:p>
            <a:pPr lvl="2"/>
            <a:r>
              <a:rPr lang="en-GB" sz="1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 referendum in 2007 endorsed him as president for a second seven-year term. He was the only candidate. </a:t>
            </a:r>
            <a:endParaRPr lang="en-GB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Population: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18,389,000</a:t>
            </a:r>
            <a:endParaRPr lang="en-GB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Syrians are mostly Arab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About 9 percent are Kurds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About 90 percent Muslim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Mostly Sunni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Life Expectancy: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History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In 1920, Syria was established under King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Faysal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of the Hashemite family.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Faysal’s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ruling over the country ended after a few months. Later that year French troops occupied Syria after the League of Nations put Syria under French authority.</a:t>
            </a: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Syria had a declaration of independence on April 17,1946. After the declaration the economy started to rapidly develop. In 1949, military coups took over civilian rule and lead to colonel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Adib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Shishakli's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power in 1951.</a:t>
            </a:r>
          </a:p>
          <a:p>
            <a:endParaRPr lang="en-US" sz="28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Economy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Literacy Rate: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77% 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Exports:</a:t>
            </a:r>
          </a:p>
          <a:p>
            <a:pPr lvl="1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Crude oil</a:t>
            </a:r>
          </a:p>
          <a:p>
            <a:pPr lvl="1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Petroleum products</a:t>
            </a:r>
          </a:p>
          <a:p>
            <a:pPr lvl="1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Fruits and vegetables</a:t>
            </a:r>
          </a:p>
          <a:p>
            <a:pPr lvl="1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Cotton fiber</a:t>
            </a:r>
          </a:p>
          <a:p>
            <a:pPr lvl="1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Clothing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Currency: Syrian Pound</a:t>
            </a: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  <a:p>
            <a:endParaRPr lang="en-US" sz="2100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3074" name="Picture 2" descr="http://www.webfusion.net.nz/mideast/imgs/syrian_p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905000"/>
            <a:ext cx="4864100" cy="2327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image.absoluteastronomy.com/images/encyclopediaimages/2/20/20nok10sy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5410200"/>
            <a:ext cx="2057400" cy="1040130"/>
          </a:xfrm>
          <a:prstGeom prst="rect">
            <a:avLst/>
          </a:prstGeom>
          <a:noFill/>
        </p:spPr>
      </p:pic>
      <p:pic>
        <p:nvPicPr>
          <p:cNvPr id="3080" name="Picture 8" descr="https://www.interchangefx.co.uk/images/currencies/SyriaP111-1000Poun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529328"/>
            <a:ext cx="4080164" cy="1795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Foods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During Ramadan, each day's fast is broken with an evening meal called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iftar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</a:t>
            </a:r>
          </a:p>
          <a:p>
            <a:endParaRPr lang="en-US" i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endParaRPr lang="en-US" i="1" dirty="0" smtClean="0">
              <a:latin typeface="Arial Narrow" pitchFamily="34" charset="0"/>
            </a:endParaRPr>
          </a:p>
          <a:p>
            <a:pPr>
              <a:buNone/>
            </a:pPr>
            <a:endParaRPr lang="en-US" i="1" dirty="0" smtClean="0">
              <a:latin typeface="Arial Narrow" pitchFamily="34" charset="0"/>
            </a:endParaRPr>
          </a:p>
          <a:p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Eid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al-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Fitr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,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the final breaking of the Ramadan fast, entails the consumption of large quantities of food, sweets in particular.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026" name="Picture 2" descr="http://www.lokatas.com/wordpress/wp-content/uploads/2009/10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648200"/>
            <a:ext cx="2768600" cy="207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://xanthis.files.wordpress.com/2008/09/common_iftar_d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057400"/>
            <a:ext cx="2678521" cy="200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/>
          <a:lstStyle/>
          <a:p>
            <a:pPr algn="ctr"/>
            <a:r>
              <a:rPr lang="en-US" dirty="0" smtClean="0"/>
              <a:t>Places to visit…</a:t>
            </a:r>
            <a:endParaRPr lang="en-US" dirty="0"/>
          </a:p>
        </p:txBody>
      </p:sp>
      <p:pic>
        <p:nvPicPr>
          <p:cNvPr id="22530" name="Picture 2" descr="Photo: Palmy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43000"/>
            <a:ext cx="2540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4114800" y="1600200"/>
            <a:ext cx="37338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Hidden in the desert, Palmyra is one of the world's most well preserved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historic sites.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2532" name="Picture 4" descr="Courtyar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876800"/>
            <a:ext cx="2800350" cy="1864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3810000" y="5334000"/>
            <a:ext cx="42672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The Grand Mosque of Damascus, known more commonly as the Umayyad Mosque, is one of the largest, oldest and holiest mosques in the world.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3048000" y="5715000"/>
            <a:ext cx="685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 rot="16200000">
            <a:off x="3314700" y="1562100"/>
            <a:ext cx="3048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810000" y="3505200"/>
            <a:ext cx="42672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Dura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Europos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is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a ruined Hellenistic-Roman walled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city. Excavations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have revealed, among other important ruins, the oldest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synagogue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and oldest church ever found.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2534" name="Picture 6" descr="http://www.sacred-destinations.com/syria/images/dura-europos/resized/ruins-cc-peuplier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2971800"/>
            <a:ext cx="3028950" cy="1965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Up Arrow 17"/>
          <p:cNvSpPr/>
          <p:nvPr/>
        </p:nvSpPr>
        <p:spPr>
          <a:xfrm rot="16200000">
            <a:off x="3200400" y="3657600"/>
            <a:ext cx="3048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184</TotalTime>
  <Words>646</Words>
  <Application>Microsoft Office PowerPoint</Application>
  <PresentationFormat>On-screen Show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Syria</vt:lpstr>
      <vt:lpstr>Land</vt:lpstr>
      <vt:lpstr>Natural Resources</vt:lpstr>
      <vt:lpstr>Climate &amp; Vegetation </vt:lpstr>
      <vt:lpstr>Government</vt:lpstr>
      <vt:lpstr>History</vt:lpstr>
      <vt:lpstr>Economy</vt:lpstr>
      <vt:lpstr>Traditional Foods</vt:lpstr>
      <vt:lpstr>Places to visit…</vt:lpstr>
      <vt:lpstr>Citations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Syria</dc:title>
  <dc:creator>haleyabeeler</dc:creator>
  <cp:lastModifiedBy>Haley</cp:lastModifiedBy>
  <cp:revision>27</cp:revision>
  <dcterms:created xsi:type="dcterms:W3CDTF">2010-03-17T16:17:56Z</dcterms:created>
  <dcterms:modified xsi:type="dcterms:W3CDTF">2010-03-23T01:03:58Z</dcterms:modified>
</cp:coreProperties>
</file>